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BE05-4C9F-43DB-90F8-931C45D09483}" type="datetimeFigureOut">
              <a:rPr lang="sr-Latn-CS" smtClean="0"/>
              <a:pPr/>
              <a:t>7.6.2020.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6936"/>
            <a:ext cx="9144000" cy="686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lvl="0" algn="l"/>
            <a:r>
              <a:rPr lang="hr-HR" sz="3000" kern="0" dirty="0">
                <a:solidFill>
                  <a:prstClr val="black"/>
                </a:solidFill>
              </a:rPr>
              <a:t>Pročitaj ulomak iz priče </a:t>
            </a:r>
            <a:r>
              <a:rPr lang="hr-HR" sz="3000" i="1" kern="0" dirty="0" smtClean="0">
                <a:solidFill>
                  <a:prstClr val="black"/>
                </a:solidFill>
              </a:rPr>
              <a:t>Poštarska bajka </a:t>
            </a:r>
            <a:r>
              <a:rPr lang="hr-HR" sz="3000" kern="0" dirty="0">
                <a:solidFill>
                  <a:prstClr val="black"/>
                </a:solidFill>
              </a:rPr>
              <a:t>u udžbeniku </a:t>
            </a:r>
            <a:r>
              <a:rPr lang="hr-HR" sz="3000" kern="0" dirty="0" smtClean="0">
                <a:solidFill>
                  <a:prstClr val="black"/>
                </a:solidFill>
              </a:rPr>
              <a:t>na 146. i 147. stranici</a:t>
            </a:r>
            <a:r>
              <a:rPr lang="hr-HR" sz="3000" kern="0" dirty="0">
                <a:solidFill>
                  <a:prstClr val="black"/>
                </a:solidFill>
              </a:rPr>
              <a:t>.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lang="hr-HR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043" y="1600200"/>
            <a:ext cx="6267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0">
              <a:buNone/>
              <a:defRPr/>
            </a:pPr>
            <a:r>
              <a:rPr lang="hr-HR" dirty="0" smtClean="0">
                <a:solidFill>
                  <a:sysClr val="windowText" lastClr="000000"/>
                </a:solidFill>
              </a:rPr>
              <a:t>Je li ti se svidjela priča?</a:t>
            </a:r>
            <a:endParaRPr lang="hr-HR" dirty="0">
              <a:solidFill>
                <a:sysClr val="windowText" lastClr="000000"/>
              </a:solidFill>
            </a:endParaRPr>
          </a:p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Jesi li uočio/uočila neku nepoznatu riječ?</a:t>
            </a:r>
          </a:p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Pažljivo pročitaj nepoznate riječi.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237" y="2571744"/>
            <a:ext cx="407102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Usmeno odgovori na 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bajka?</a:t>
            </a:r>
          </a:p>
          <a:p>
            <a:r>
              <a:rPr lang="hr-HR" dirty="0" smtClean="0"/>
              <a:t>Koji se likovi pojavljuju u bajkama?</a:t>
            </a:r>
          </a:p>
          <a:p>
            <a:r>
              <a:rPr lang="hr-HR" dirty="0" smtClean="0"/>
              <a:t>Zašto je pisac Karel Čapek odlučio napisati bajku o poštaru?</a:t>
            </a:r>
          </a:p>
          <a:p>
            <a:r>
              <a:rPr lang="hr-HR" dirty="0" smtClean="0"/>
              <a:t>Kako se zove poštar iz bajke?</a:t>
            </a:r>
          </a:p>
          <a:p>
            <a:r>
              <a:rPr lang="hr-HR" dirty="0" smtClean="0"/>
              <a:t>Zašto mu je dosadio njegov poštarski posao?</a:t>
            </a:r>
          </a:p>
          <a:p>
            <a:r>
              <a:rPr lang="hr-HR" dirty="0" smtClean="0"/>
              <a:t>Prepričaj što mu se dogodilo jednoga dana u pošti.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>
                <a:solidFill>
                  <a:sysClr val="windowText" lastClr="000000"/>
                </a:solidFill>
              </a:rPr>
              <a:t>Prepiši u bilježnicu:</a:t>
            </a:r>
            <a:br>
              <a:rPr lang="hr-HR" dirty="0">
                <a:solidFill>
                  <a:sysClr val="windowText" lastClr="000000"/>
                </a:solidFill>
              </a:rPr>
            </a:b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25792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Poštarska bajka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200" kern="0" dirty="0" smtClean="0">
                <a:solidFill>
                  <a:prstClr val="white"/>
                </a:solidFill>
                <a:latin typeface="Calibri"/>
              </a:rPr>
              <a:t>Karel Čapek, ulomak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2200" kern="0" dirty="0" smtClean="0">
                <a:solidFill>
                  <a:prstClr val="white"/>
                </a:solidFill>
                <a:latin typeface="Calibri"/>
              </a:rPr>
              <a:t> književna vrsta: bajka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22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hr-HR" sz="2200" kern="0" dirty="0" smtClean="0">
                <a:solidFill>
                  <a:prstClr val="white"/>
                </a:solidFill>
                <a:latin typeface="Calibri"/>
              </a:rPr>
              <a:t>likovi: poštar Kolbaba i poštanski patuljci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785926"/>
            <a:ext cx="4043362" cy="4340237"/>
          </a:xfrm>
        </p:spPr>
        <p:txBody>
          <a:bodyPr/>
          <a:lstStyle/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Nauči tečno </a:t>
            </a:r>
            <a:r>
              <a:rPr lang="hr-HR" dirty="0" smtClean="0">
                <a:solidFill>
                  <a:sysClr val="windowText" lastClr="000000"/>
                </a:solidFill>
              </a:rPr>
              <a:t>čitati</a:t>
            </a:r>
          </a:p>
          <a:p>
            <a:pPr lvl="0">
              <a:buNone/>
              <a:defRPr/>
            </a:pPr>
            <a:r>
              <a:rPr lang="hr-HR" dirty="0" smtClean="0">
                <a:solidFill>
                  <a:sysClr val="windowText" lastClr="000000"/>
                </a:solidFill>
              </a:rPr>
              <a:t>ulomak </a:t>
            </a:r>
            <a:r>
              <a:rPr lang="hr-HR" dirty="0">
                <a:solidFill>
                  <a:sysClr val="windowText" lastClr="000000"/>
                </a:solidFill>
              </a:rPr>
              <a:t>iz </a:t>
            </a:r>
            <a:r>
              <a:rPr lang="hr-HR" dirty="0" smtClean="0">
                <a:solidFill>
                  <a:sysClr val="windowText" lastClr="000000"/>
                </a:solidFill>
              </a:rPr>
              <a:t>priče</a:t>
            </a:r>
          </a:p>
          <a:p>
            <a:pPr lvl="0">
              <a:buNone/>
              <a:defRPr/>
            </a:pPr>
            <a:r>
              <a:rPr lang="hr-HR" i="1" dirty="0" smtClean="0">
                <a:solidFill>
                  <a:sysClr val="windowText" lastClr="000000"/>
                </a:solidFill>
              </a:rPr>
              <a:t>Poštarska bajka.</a:t>
            </a:r>
            <a:endParaRPr lang="hr-HR" i="1" dirty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133558"/>
            <a:ext cx="3213506" cy="26151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121</Words>
  <Application>Microsoft Office PowerPoint</Application>
  <PresentationFormat>Prikaz na zaslonu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Theme</vt:lpstr>
      <vt:lpstr>PowerPointova prezentacija</vt:lpstr>
      <vt:lpstr>Pročitaj ulomak iz priče Poštarska bajka u udžbeniku na 146. i 147. stranici. </vt:lpstr>
      <vt:lpstr>PowerPointova prezentacija</vt:lpstr>
      <vt:lpstr>Usmeno odgovori na pitanja:</vt:lpstr>
      <vt:lpstr>Prepiši u bilježnicu: 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Poštarska bajka</dc:title>
  <dc:creator>Goran Babić</dc:creator>
  <cp:lastModifiedBy>Martina</cp:lastModifiedBy>
  <cp:revision>3</cp:revision>
  <dcterms:created xsi:type="dcterms:W3CDTF">2020-06-07T06:00:35Z</dcterms:created>
  <dcterms:modified xsi:type="dcterms:W3CDTF">2020-06-07T18:14:48Z</dcterms:modified>
</cp:coreProperties>
</file>